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CA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FAD12CB-6A9E-455A-A9D3-09EF23B4417D}" type="datetimeFigureOut">
              <a:rPr lang="en-CA" smtClean="0"/>
              <a:t>2014-10-07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ABBBB50F-CE80-45FE-B4B0-99602CA68F50}" type="slidenum">
              <a:rPr lang="en-CA" smtClean="0"/>
              <a:t>‹#›</a:t>
            </a:fld>
            <a:endParaRPr lang="en-CA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3200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Options &amp; Considerations</a:t>
            </a:r>
            <a:endParaRPr lang="en-CA" sz="32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5400" b="1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WOOD WASTE DISPOSAL</a:t>
            </a:r>
            <a:endParaRPr lang="en-CA" sz="5400" b="1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69363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5400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OPTIONS</a:t>
            </a:r>
            <a:endParaRPr lang="en-CA" sz="54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Find a market</a:t>
            </a:r>
          </a:p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Process </a:t>
            </a:r>
            <a:r>
              <a:rPr lang="en-CA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in block</a:t>
            </a:r>
          </a:p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In-Block </a:t>
            </a:r>
            <a:r>
              <a:rPr lang="en-CA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Burning – </a:t>
            </a:r>
            <a:r>
              <a:rPr lang="en-CA" i="1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Open Burning Smoke Control Regulation</a:t>
            </a:r>
          </a:p>
          <a:p>
            <a:r>
              <a:rPr lang="en-CA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Burning at Dry Land Sort – Burning Permit </a:t>
            </a:r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available in certain cases</a:t>
            </a:r>
            <a:endParaRPr lang="en-CA" dirty="0">
              <a:latin typeface="Browallia New" panose="020B0604020202020204" pitchFamily="34" charset="-34"/>
              <a:ea typeface="Verdana" panose="020B0604030504040204" pitchFamily="34" charset="0"/>
              <a:cs typeface="Browallia New" panose="020B0604020202020204" pitchFamily="34" charset="-34"/>
            </a:endParaRPr>
          </a:p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Existing </a:t>
            </a:r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Waste Discharge Permits – </a:t>
            </a:r>
            <a:r>
              <a:rPr lang="en-CA" i="1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Waste Discharge Regulation</a:t>
            </a:r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 </a:t>
            </a:r>
            <a:endParaRPr lang="en-CA" dirty="0" smtClean="0">
              <a:latin typeface="Browallia New" panose="020B0604020202020204" pitchFamily="34" charset="-34"/>
              <a:ea typeface="Verdana" panose="020B0604030504040204" pitchFamily="34" charset="0"/>
              <a:cs typeface="Browallia New" panose="020B0604020202020204" pitchFamily="34" charset="-34"/>
            </a:endParaRPr>
          </a:p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Registration of </a:t>
            </a:r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Site under </a:t>
            </a:r>
            <a:r>
              <a:rPr lang="en-CA" i="1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Code </a:t>
            </a:r>
            <a:r>
              <a:rPr lang="en-CA" i="1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of Practice for Industrial Non-Hazardous Waste Landfills Incidental to the Wood Processing </a:t>
            </a:r>
            <a:r>
              <a:rPr lang="en-CA" i="1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Industry</a:t>
            </a:r>
          </a:p>
          <a:p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Exemptions to </a:t>
            </a:r>
            <a:r>
              <a:rPr lang="en-CA" i="1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Waste Discharge Regulation</a:t>
            </a:r>
            <a:r>
              <a:rPr lang="en-CA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: 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CA" sz="2800" dirty="0">
                <a:solidFill>
                  <a:schemeClr val="tx1"/>
                </a:solidFill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Alternate product </a:t>
            </a:r>
            <a:r>
              <a:rPr lang="en-CA" sz="2800" dirty="0" smtClean="0">
                <a:solidFill>
                  <a:schemeClr val="tx1"/>
                </a:solidFill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(mulch, animal bedding, sports arenas)</a:t>
            </a:r>
          </a:p>
          <a:p>
            <a:pPr lvl="1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CA" sz="2800" dirty="0" smtClean="0">
                <a:solidFill>
                  <a:schemeClr val="tx1"/>
                </a:solidFill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Ground cover or </a:t>
            </a:r>
            <a:r>
              <a:rPr lang="en-CA" sz="2800" dirty="0" smtClean="0">
                <a:solidFill>
                  <a:schemeClr val="tx1"/>
                </a:solidFill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Soil Conditioner (good agronomi</a:t>
            </a:r>
            <a:r>
              <a:rPr lang="en-CA" sz="2800" dirty="0" smtClean="0">
                <a:solidFill>
                  <a:schemeClr val="tx1"/>
                </a:solidFill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c practices, increase site productivity)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8724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Autofit/>
          </a:bodyPr>
          <a:lstStyle/>
          <a:p>
            <a:r>
              <a:rPr lang="en-CA" sz="5400" dirty="0" smtClean="0">
                <a:latin typeface="Browallia New" panose="020B0604020202020204" pitchFamily="34" charset="-34"/>
                <a:cs typeface="Browallia New" panose="020B0604020202020204" pitchFamily="34" charset="-34"/>
              </a:rPr>
              <a:t>CONSIDERATIONS</a:t>
            </a:r>
            <a:endParaRPr lang="en-CA" sz="5400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484784"/>
            <a:ext cx="8352928" cy="4896544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Would </a:t>
            </a:r>
            <a:r>
              <a:rPr lang="en-CA" sz="2800" dirty="0" err="1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MoE</a:t>
            </a: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 permits be required (registration, burning-waste discharge)?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Is a Forest Act or Land Act tenure required?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are the comparative costs of alternate options?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Are there C&amp;E implications?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Is an FSP amendment required?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are the environmental risks (leachate, fire hazard, invasive species, </a:t>
            </a:r>
            <a:r>
              <a:rPr lang="en-CA" sz="2800" dirty="0" err="1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etc</a:t>
            </a: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)?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would Site Plan look like?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is the best site for a soil conditioning treatment (block, road, quarry, etc.)?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are the implications to productivity of stand and ultimately to the THLB?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Would treatment result in exceeding Soil Disturbance limits – FPPR?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Would treatment affect Regeneration delay?</a:t>
            </a:r>
          </a:p>
          <a:p>
            <a:pPr>
              <a:spcBef>
                <a:spcPts val="600"/>
              </a:spcBef>
            </a:pPr>
            <a:r>
              <a:rPr lang="en-CA" sz="2800" dirty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What does the Research say</a:t>
            </a: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As professionals, are there other considerations?</a:t>
            </a:r>
          </a:p>
          <a:p>
            <a:pPr>
              <a:spcBef>
                <a:spcPts val="600"/>
              </a:spcBef>
            </a:pPr>
            <a:r>
              <a:rPr lang="en-CA" sz="2800" dirty="0" smtClean="0">
                <a:latin typeface="Browallia New" panose="020B0604020202020204" pitchFamily="34" charset="-34"/>
                <a:ea typeface="Verdana" panose="020B0604030504040204" pitchFamily="34" charset="0"/>
                <a:cs typeface="Browallia New" panose="020B0604020202020204" pitchFamily="34" charset="-34"/>
              </a:rPr>
              <a:t>Should we strike a Working Group to address this topic?</a:t>
            </a:r>
            <a:endParaRPr lang="en-CA" sz="2800" dirty="0">
              <a:latin typeface="Browallia New" panose="020B0604020202020204" pitchFamily="34" charset="-34"/>
              <a:ea typeface="Verdana" panose="020B0604030504040204" pitchFamily="34" charset="0"/>
              <a:cs typeface="Browallia New" panose="020B0604020202020204" pitchFamily="34" charset="-34"/>
            </a:endParaRPr>
          </a:p>
          <a:p>
            <a:endParaRPr lang="en-CA" dirty="0" smtClean="0"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endParaRPr lang="en-CA" dirty="0"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328168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412</TotalTime>
  <Words>230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Civic</vt:lpstr>
      <vt:lpstr>WOOD WASTE DISPOSAL</vt:lpstr>
      <vt:lpstr>OPTIONS</vt:lpstr>
      <vt:lpstr>CONSIDERATIONS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WOOD WASTE DISPOSAL</dc:title>
  <dc:creator>Grant, Cyndy L FLNR:EX</dc:creator>
  <cp:lastModifiedBy>Grant, Cyndy L FLNR:EX</cp:lastModifiedBy>
  <cp:revision>15</cp:revision>
  <dcterms:created xsi:type="dcterms:W3CDTF">2014-10-02T17:52:33Z</dcterms:created>
  <dcterms:modified xsi:type="dcterms:W3CDTF">2014-10-07T20:12:42Z</dcterms:modified>
</cp:coreProperties>
</file>